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464817"/>
            <a:ext cx="10947042" cy="2045146"/>
          </a:xfrm>
        </p:spPr>
        <p:txBody>
          <a:bodyPr>
            <a:no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52. TOPA IN HONG KEM DING HI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051621"/>
            <a:ext cx="12192000" cy="3136113"/>
          </a:xfrm>
        </p:spPr>
        <p:txBody>
          <a:bodyPr>
            <a:normAutofit/>
          </a:bodyPr>
          <a:lstStyle/>
          <a:p>
            <a:r>
              <a:rPr lang="en-US" sz="3600" dirty="0"/>
              <a:t>God will Take Care of You </a:t>
            </a:r>
          </a:p>
          <a:p>
            <a:r>
              <a:rPr lang="en-US" sz="3600" dirty="0"/>
              <a:t>Late 121:8</a:t>
            </a:r>
          </a:p>
          <a:p>
            <a:r>
              <a:rPr lang="en-US" sz="3600" dirty="0" err="1"/>
              <a:t>Civilla</a:t>
            </a:r>
            <a:r>
              <a:rPr lang="en-US" sz="3600" dirty="0"/>
              <a:t> D. Martin, 1869-1948</a:t>
            </a:r>
          </a:p>
          <a:p>
            <a:r>
              <a:rPr lang="en-US" sz="3600" dirty="0" err="1"/>
              <a:t>Doh</a:t>
            </a:r>
            <a:r>
              <a:rPr lang="en-US" sz="3600" dirty="0"/>
              <a:t> is Bb</a:t>
            </a:r>
          </a:p>
          <a:p>
            <a:endParaRPr lang="en-US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56475" y="6156101"/>
            <a:ext cx="2435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lungmang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 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keem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hi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om in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 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keem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56477" y="6156101"/>
            <a:ext cx="24268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 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keem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Nisim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ah,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ah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keem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 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keem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9756475" y="6156101"/>
            <a:ext cx="2444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Nasep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nakpi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bawl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 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keem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 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keem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endParaRPr lang="en-US" sz="1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756475" y="6156101"/>
            <a:ext cx="2435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ma’h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pia ding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 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keem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bangmah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 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keem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endParaRPr lang="en-US" sz="13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56475" y="6156101"/>
            <a:ext cx="2444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Ze et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gitlohna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 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keem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angsung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ding hi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 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keem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65103" y="6156101"/>
            <a:ext cx="24268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9452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148</Words>
  <Application>Microsoft Office PowerPoint</Application>
  <PresentationFormat>Widescreen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52. TOPA IN HONG KEM DING HI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2018-12-14T15:41:09Z</dcterms:modified>
</cp:coreProperties>
</file>